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61" r:id="rId3"/>
  </p:sldIdLst>
  <p:sldSz cx="43891200" cy="32918400"/>
  <p:notesSz cx="6858000" cy="9144000"/>
  <p:defaultTextStyle>
    <a:defPPr>
      <a:defRPr lang="en-US"/>
    </a:defPPr>
    <a:lvl1pPr marL="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88930" autoAdjust="0"/>
  </p:normalViewPr>
  <p:slideViewPr>
    <p:cSldViewPr>
      <p:cViewPr varScale="1">
        <p:scale>
          <a:sx n="12" d="100"/>
          <a:sy n="12" d="100"/>
        </p:scale>
        <p:origin x="52" y="1424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324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59D057C-C781-10E7-816E-ED4CD880D18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8E5BCC-2636-9BA7-E260-3A5366CD2FA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50C676-2EC2-4B9A-AB72-60C67EF2FF06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29D206-79B7-5280-E668-BEF45A1D884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04885E-B463-392B-A5AC-16406CEA246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74526F-4685-4778-B9F0-FF74A5A67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976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11FA28-4ABF-468A-A77C-6499CDC2F1AF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E4A84A-AEDB-4C19-93CE-6410AF829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46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FD813711-D4E8-67D4-3F9A-B24E9510A6D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840480" y="2326733"/>
            <a:ext cx="36210240" cy="1026067"/>
          </a:xfrm>
        </p:spPr>
        <p:txBody>
          <a:bodyPr anchor="b">
            <a:normAutofit/>
          </a:bodyPr>
          <a:lstStyle>
            <a:lvl1pPr marL="0" indent="0" algn="ctr">
              <a:buNone/>
              <a:defRPr sz="4000" b="1" spc="1080">
                <a:solidFill>
                  <a:srgbClr val="00BCE4"/>
                </a:solidFill>
                <a:latin typeface="+mj-lt"/>
              </a:defRPr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 dirty="0"/>
              <a:t>CLICK TO EDIT AUTHOR LIST</a:t>
            </a:r>
          </a:p>
        </p:txBody>
      </p:sp>
    </p:spTree>
    <p:extLst>
      <p:ext uri="{BB962C8B-B14F-4D97-AF65-F5344CB8AC3E}">
        <p14:creationId xmlns:p14="http://schemas.microsoft.com/office/powerpoint/2010/main" val="4264060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40480" y="371921"/>
            <a:ext cx="36210240" cy="1954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4389127"/>
            <a:ext cx="39502080" cy="262499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7" name="AutoShape 7"/>
          <p:cNvCxnSpPr>
            <a:cxnSpLocks noChangeShapeType="1"/>
          </p:cNvCxnSpPr>
          <p:nvPr userDrawn="1"/>
        </p:nvCxnSpPr>
        <p:spPr bwMode="auto">
          <a:xfrm>
            <a:off x="0" y="3339168"/>
            <a:ext cx="43891200" cy="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</p:cxnSp>
      <p:sp>
        <p:nvSpPr>
          <p:cNvPr id="4" name="TextBox 3"/>
          <p:cNvSpPr txBox="1"/>
          <p:nvPr userDrawn="1"/>
        </p:nvSpPr>
        <p:spPr>
          <a:xfrm>
            <a:off x="274322" y="31662679"/>
            <a:ext cx="131467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2025 </a:t>
            </a:r>
            <a:r>
              <a:rPr lang="en-US" sz="4800" dirty="0" err="1"/>
              <a:t>GOMACTech</a:t>
            </a:r>
            <a:r>
              <a:rPr lang="en-US" sz="4800" baseline="0" dirty="0"/>
              <a:t>  |  &lt;Date of Poster e.g. 19 MAR 2025&gt;</a:t>
            </a:r>
            <a:endParaRPr lang="en-US" sz="4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051331-5251-C1C3-1A70-8F311822041A}"/>
              </a:ext>
            </a:extLst>
          </p:cNvPr>
          <p:cNvSpPr txBox="1"/>
          <p:nvPr userDrawn="1"/>
        </p:nvSpPr>
        <p:spPr>
          <a:xfrm>
            <a:off x="5179280" y="30911362"/>
            <a:ext cx="3353264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b="1" dirty="0">
                <a:solidFill>
                  <a:srgbClr val="00B050"/>
                </a:solidFill>
                <a:latin typeface="Arial Narrow" panose="020B0606020202030204" pitchFamily="34" charset="0"/>
                <a:cs typeface="Arial" pitchFamily="34" charset="0"/>
              </a:rPr>
              <a:t>DISTRIBUTION STATEMENT A.  Approved for public release: distribution is unlimited. Approval ID: &lt;e.g. XXXX-2025-XXXX&gt;.</a:t>
            </a:r>
          </a:p>
          <a:p>
            <a:pPr algn="ctr"/>
            <a:r>
              <a:rPr lang="en-US" sz="5400" dirty="0">
                <a:solidFill>
                  <a:srgbClr val="00B050"/>
                </a:solidFill>
                <a:latin typeface="Arial Narrow" panose="020B0606020202030204" pitchFamily="34" charset="0"/>
                <a:cs typeface="Arial" pitchFamily="34" charset="0"/>
              </a:rPr>
              <a:t> (MARKED FOR DEMO PURPOSES ONLY)</a:t>
            </a:r>
          </a:p>
        </p:txBody>
      </p:sp>
      <p:pic>
        <p:nvPicPr>
          <p:cNvPr id="5" name="Picture 4" descr="A picture containing logo&#10;&#10;Description automatically generated">
            <a:extLst>
              <a:ext uri="{FF2B5EF4-FFF2-40B4-BE49-F238E27FC236}">
                <a16:creationId xmlns:a16="http://schemas.microsoft.com/office/drawing/2014/main" id="{5B5881C8-1CFC-1BF7-58E3-7FFB50CB6B9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198" y="-11597"/>
            <a:ext cx="3231845" cy="3266861"/>
          </a:xfrm>
          <a:prstGeom prst="rect">
            <a:avLst/>
          </a:prstGeom>
          <a:noFill/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FD773B09-267B-1B93-3314-BBA15CB1D116}"/>
              </a:ext>
            </a:extLst>
          </p:cNvPr>
          <p:cNvSpPr/>
          <p:nvPr userDrawn="1"/>
        </p:nvSpPr>
        <p:spPr>
          <a:xfrm>
            <a:off x="39502080" y="87785"/>
            <a:ext cx="4389120" cy="2806922"/>
          </a:xfrm>
          <a:prstGeom prst="rect">
            <a:avLst/>
          </a:prstGeom>
          <a:noFill/>
        </p:spPr>
        <p:txBody>
          <a:bodyPr wrap="square" lIns="438912" tIns="219456" rIns="438912" bIns="219456">
            <a:spAutoFit/>
          </a:bodyPr>
          <a:lstStyle/>
          <a:p>
            <a:pPr algn="ctr"/>
            <a:r>
              <a:rPr lang="en-US" sz="768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Company</a:t>
            </a:r>
          </a:p>
          <a:p>
            <a:pPr algn="ctr"/>
            <a:r>
              <a:rPr lang="en-US" sz="768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511513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4389120" rtl="0" eaLnBrk="1" latinLnBrk="0" hangingPunct="1">
        <a:spcBef>
          <a:spcPct val="0"/>
        </a:spcBef>
        <a:buNone/>
        <a:defRPr sz="8000" b="1" kern="1200">
          <a:solidFill>
            <a:schemeClr val="tx1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1645920" indent="-1645920" algn="l" defTabSz="438912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36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3566160" indent="-1371600" algn="l" defTabSz="4389120" rtl="0" eaLnBrk="1" latinLnBrk="0" hangingPunct="1">
        <a:spcBef>
          <a:spcPct val="20000"/>
        </a:spcBef>
        <a:buFont typeface="Arial" panose="020B0604020202020204" pitchFamily="34" charset="0"/>
        <a:buChar char="–"/>
        <a:defRPr sz="1344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5486400" indent="-1097280" algn="l" defTabSz="438912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7680960" indent="-1097280" algn="l" defTabSz="4389120" rtl="0" eaLnBrk="1" latinLnBrk="0" hangingPunct="1">
        <a:spcBef>
          <a:spcPct val="20000"/>
        </a:spcBef>
        <a:buFont typeface="Arial" panose="020B0604020202020204" pitchFamily="34" charset="0"/>
        <a:buChar char="–"/>
        <a:defRPr sz="96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9875520" indent="-1097280" algn="l" defTabSz="4389120" rtl="0" eaLnBrk="1" latinLnBrk="0" hangingPunct="1">
        <a:spcBef>
          <a:spcPct val="20000"/>
        </a:spcBef>
        <a:buFont typeface="Arial" panose="020B0604020202020204" pitchFamily="34" charset="0"/>
        <a:buChar char="»"/>
        <a:defRPr sz="96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12070080" indent="-1097280" algn="l" defTabSz="4389120" rtl="0" eaLnBrk="1" latinLnBrk="0" hangingPunct="1">
        <a:spcBef>
          <a:spcPct val="20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spcBef>
          <a:spcPct val="20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spcBef>
          <a:spcPct val="20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spcBef>
          <a:spcPct val="20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POSTER TEMPLATE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194560" y="4389127"/>
            <a:ext cx="39502080" cy="2624990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Size is 48 inches x 36 inches.</a:t>
            </a:r>
          </a:p>
          <a:p>
            <a:r>
              <a:rPr lang="en-US" dirty="0"/>
              <a:t>This template is for publicly approved materials. 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DISTRIBUTION STATEMENT A.  Approved for public release: distribution is unlimited. Approval ID: &lt;e.g. XXXX-2025-XXXX&gt;.</a:t>
            </a:r>
            <a:r>
              <a:rPr lang="en-US" dirty="0"/>
              <a:t> is to be used at the bottom of each poster.</a:t>
            </a:r>
          </a:p>
          <a:p>
            <a:r>
              <a:rPr lang="en-US" dirty="0"/>
              <a:t>Please be sure that the year on the poster and poster master slide reflect the year of GOMAC the presentation will be given. (e.g. 2025)</a:t>
            </a:r>
          </a:p>
          <a:p>
            <a:pPr lvl="1"/>
            <a:r>
              <a:rPr lang="en-US" dirty="0"/>
              <a:t>In MSPPT 365 (Version 2406), click on the ‘View’ ribbon tab then the ‘Slide Master’ button.</a:t>
            </a:r>
          </a:p>
          <a:p>
            <a:r>
              <a:rPr lang="en-US" dirty="0">
                <a:effectLst/>
              </a:rPr>
              <a:t>Be aware of what </a:t>
            </a:r>
            <a:r>
              <a:rPr lang="en-US">
                <a:effectLst/>
              </a:rPr>
              <a:t>proprietary information </a:t>
            </a:r>
            <a:r>
              <a:rPr lang="en-US" dirty="0">
                <a:effectLst/>
              </a:rPr>
              <a:t>you are sharing as </a:t>
            </a:r>
            <a:r>
              <a:rPr lang="en-US" dirty="0" err="1">
                <a:effectLst/>
              </a:rPr>
              <a:t>GOMACTech’s</a:t>
            </a:r>
            <a:r>
              <a:rPr lang="en-US" dirty="0">
                <a:effectLst/>
              </a:rPr>
              <a:t> audience comprises U.S. citizens and U.S. permanent residents.</a:t>
            </a:r>
            <a:endParaRPr lang="en-US" dirty="0"/>
          </a:p>
          <a:p>
            <a:r>
              <a:rPr lang="en-US" dirty="0"/>
              <a:t>For further guidance, please refer to “Information Markings Guidance: Markings for </a:t>
            </a:r>
            <a:r>
              <a:rPr lang="en-US" dirty="0" err="1"/>
              <a:t>GOMACTech</a:t>
            </a:r>
            <a:r>
              <a:rPr lang="en-US" dirty="0"/>
              <a:t> Papers” found alongside the conference templates.</a:t>
            </a:r>
          </a:p>
        </p:txBody>
      </p:sp>
    </p:spTree>
    <p:extLst>
      <p:ext uri="{BB962C8B-B14F-4D97-AF65-F5344CB8AC3E}">
        <p14:creationId xmlns:p14="http://schemas.microsoft.com/office/powerpoint/2010/main" val="183963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F93E21E-4D55-316B-904E-2F6128102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8000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CEFD5CF-280D-EC4B-73B0-FEDFF774E4E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4000" b="0" dirty="0">
              <a:solidFill>
                <a:srgbClr val="004B8D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382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rial Narrow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FE0E03126CA34E937DCB6DE3E384A4" ma:contentTypeVersion="18" ma:contentTypeDescription="Create a new document." ma:contentTypeScope="" ma:versionID="f3723c533f198d02d8a05890d7e2f6fa">
  <xsd:schema xmlns:xsd="http://www.w3.org/2001/XMLSchema" xmlns:xs="http://www.w3.org/2001/XMLSchema" xmlns:p="http://schemas.microsoft.com/office/2006/metadata/properties" xmlns:ns2="5805353f-423f-480f-983e-3e19d9945d2f" xmlns:ns3="21b61124-9aa1-4b0c-a0e7-3f915d955e7c" targetNamespace="http://schemas.microsoft.com/office/2006/metadata/properties" ma:root="true" ma:fieldsID="5c6ff6f46df5601c85f45474463cf254" ns2:_="" ns3:_="">
    <xsd:import namespace="5805353f-423f-480f-983e-3e19d9945d2f"/>
    <xsd:import namespace="21b61124-9aa1-4b0c-a0e7-3f915d955e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05353f-423f-480f-983e-3e19d9945d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fe1492c-afcc-44bd-a6e6-77057cb467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b61124-9aa1-4b0c-a0e7-3f915d955e7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e51404f-418e-42dd-a2ec-f21ee543b674}" ma:internalName="TaxCatchAll" ma:showField="CatchAllData" ma:web="21b61124-9aa1-4b0c-a0e7-3f915d955e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1b61124-9aa1-4b0c-a0e7-3f915d955e7c" xsi:nil="true"/>
    <lcf76f155ced4ddcb4097134ff3c332f xmlns="5805353f-423f-480f-983e-3e19d9945d2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02BA2EF-458D-4F26-B647-AC3FC4F2E682}"/>
</file>

<file path=customXml/itemProps2.xml><?xml version="1.0" encoding="utf-8"?>
<ds:datastoreItem xmlns:ds="http://schemas.openxmlformats.org/officeDocument/2006/customXml" ds:itemID="{6C5935E0-CBB6-4A27-AF8C-AF0D282DA0BE}"/>
</file>

<file path=customXml/itemProps3.xml><?xml version="1.0" encoding="utf-8"?>
<ds:datastoreItem xmlns:ds="http://schemas.openxmlformats.org/officeDocument/2006/customXml" ds:itemID="{92F15997-707D-4C57-8502-BCF3322AC491}"/>
</file>

<file path=docProps/app.xml><?xml version="1.0" encoding="utf-8"?>
<Properties xmlns="http://schemas.openxmlformats.org/officeDocument/2006/extended-properties" xmlns:vt="http://schemas.openxmlformats.org/officeDocument/2006/docPropsVTypes">
  <TotalTime>9603</TotalTime>
  <Words>155</Words>
  <Application>Microsoft Office PowerPoint</Application>
  <PresentationFormat>Custom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Arial Narrow</vt:lpstr>
      <vt:lpstr>Calibri</vt:lpstr>
      <vt:lpstr>Office Theme</vt:lpstr>
      <vt:lpstr>POSTER TEMPLATE</vt:lpstr>
      <vt:lpstr>PowerPoint Presentation</vt:lpstr>
    </vt:vector>
  </TitlesOfParts>
  <Company>GOMACTech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GOMACTech MSPPT Template</dc:title>
  <dc:creator>GOMAC</dc:creator>
  <cp:lastModifiedBy>Vipul J. Patel</cp:lastModifiedBy>
  <cp:revision>41</cp:revision>
  <dcterms:created xsi:type="dcterms:W3CDTF">2015-11-19T17:43:58Z</dcterms:created>
  <dcterms:modified xsi:type="dcterms:W3CDTF">2024-09-12T14:20:26Z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0x010100C3FE0E03126CA34E937DCB6DE3E384A4</vt:lpwstr>
  </property>
</Properties>
</file>